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80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5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C5A6D-34D8-4074-832B-989EC38636C1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A0912-B8E4-48F4-A1CF-1981394BF34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22917" r="35938" b="15625"/>
          <a:stretch>
            <a:fillRect/>
          </a:stretch>
        </p:blipFill>
        <p:spPr bwMode="auto">
          <a:xfrm>
            <a:off x="0" y="0"/>
            <a:ext cx="953145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3125" t="18750" r="35156" b="15625"/>
          <a:stretch>
            <a:fillRect/>
          </a:stretch>
        </p:blipFill>
        <p:spPr bwMode="auto">
          <a:xfrm>
            <a:off x="0" y="-1"/>
            <a:ext cx="9144000" cy="729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3125" t="18750" r="35156" b="15625"/>
          <a:stretch>
            <a:fillRect/>
          </a:stretch>
        </p:blipFill>
        <p:spPr bwMode="auto">
          <a:xfrm>
            <a:off x="0" y="-1"/>
            <a:ext cx="9144000" cy="729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t="18750" r="34375" b="156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t="18750" r="35156" b="15625"/>
          <a:stretch>
            <a:fillRect/>
          </a:stretch>
        </p:blipFill>
        <p:spPr bwMode="auto">
          <a:xfrm>
            <a:off x="0" y="-1"/>
            <a:ext cx="9144000" cy="6940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3125" t="18750" r="35156" b="15625"/>
          <a:stretch>
            <a:fillRect/>
          </a:stretch>
        </p:blipFill>
        <p:spPr bwMode="auto">
          <a:xfrm>
            <a:off x="0" y="-1"/>
            <a:ext cx="9144000" cy="7292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t="18750" r="33594" b="15625"/>
          <a:stretch>
            <a:fillRect/>
          </a:stretch>
        </p:blipFill>
        <p:spPr bwMode="auto">
          <a:xfrm>
            <a:off x="0" y="0"/>
            <a:ext cx="9144000" cy="677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t="18750" r="35156" b="15625"/>
          <a:stretch>
            <a:fillRect/>
          </a:stretch>
        </p:blipFill>
        <p:spPr bwMode="auto">
          <a:xfrm>
            <a:off x="0" y="-1"/>
            <a:ext cx="9144000" cy="6940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t="18750" r="35938" b="15625"/>
          <a:stretch>
            <a:fillRect/>
          </a:stretch>
        </p:blipFill>
        <p:spPr bwMode="auto">
          <a:xfrm>
            <a:off x="0" y="0"/>
            <a:ext cx="9144000" cy="702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t="18750" r="35156" b="15625"/>
          <a:stretch>
            <a:fillRect/>
          </a:stretch>
        </p:blipFill>
        <p:spPr bwMode="auto">
          <a:xfrm>
            <a:off x="0" y="-1"/>
            <a:ext cx="9144000" cy="6940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t="18750" r="36719" b="15535"/>
          <a:stretch>
            <a:fillRect/>
          </a:stretch>
        </p:blipFill>
        <p:spPr bwMode="auto">
          <a:xfrm>
            <a:off x="0" y="-1"/>
            <a:ext cx="9144000" cy="712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t="22917" r="35938" b="15625"/>
          <a:stretch>
            <a:fillRect/>
          </a:stretch>
        </p:blipFill>
        <p:spPr bwMode="auto">
          <a:xfrm>
            <a:off x="-152400" y="0"/>
            <a:ext cx="953145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t="18750" r="34375" b="14583"/>
          <a:stretch>
            <a:fillRect/>
          </a:stretch>
        </p:blipFill>
        <p:spPr bwMode="auto">
          <a:xfrm>
            <a:off x="0" y="-1"/>
            <a:ext cx="9144000" cy="696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t="19792" r="35156" b="15625"/>
          <a:stretch>
            <a:fillRect/>
          </a:stretch>
        </p:blipFill>
        <p:spPr bwMode="auto">
          <a:xfrm>
            <a:off x="0" y="0"/>
            <a:ext cx="9144000" cy="6830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t="18750" r="35156" b="15625"/>
          <a:stretch>
            <a:fillRect/>
          </a:stretch>
        </p:blipFill>
        <p:spPr bwMode="auto">
          <a:xfrm>
            <a:off x="0" y="-1"/>
            <a:ext cx="9144000" cy="6940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18750" r="35156" b="15625"/>
          <a:stretch>
            <a:fillRect/>
          </a:stretch>
        </p:blipFill>
        <p:spPr bwMode="auto">
          <a:xfrm>
            <a:off x="0" y="-1"/>
            <a:ext cx="8915400" cy="6767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18750" r="34375" b="156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18750" r="35156" b="15625"/>
          <a:stretch>
            <a:fillRect/>
          </a:stretch>
        </p:blipFill>
        <p:spPr bwMode="auto">
          <a:xfrm>
            <a:off x="0" y="152400"/>
            <a:ext cx="8839200" cy="670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t="18750" r="35156" b="14583"/>
          <a:stretch>
            <a:fillRect/>
          </a:stretch>
        </p:blipFill>
        <p:spPr bwMode="auto">
          <a:xfrm>
            <a:off x="0" y="-1"/>
            <a:ext cx="9144000" cy="705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18750" r="35156" b="14584"/>
          <a:stretch>
            <a:fillRect/>
          </a:stretch>
        </p:blipFill>
        <p:spPr bwMode="auto">
          <a:xfrm>
            <a:off x="0" y="-1"/>
            <a:ext cx="9144000" cy="705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2344" t="18750" r="35156" b="15625"/>
          <a:stretch>
            <a:fillRect/>
          </a:stretch>
        </p:blipFill>
        <p:spPr bwMode="auto">
          <a:xfrm>
            <a:off x="0" y="0"/>
            <a:ext cx="8839200" cy="696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2344" t="19792" r="35156" b="14583"/>
          <a:stretch>
            <a:fillRect/>
          </a:stretch>
        </p:blipFill>
        <p:spPr bwMode="auto">
          <a:xfrm>
            <a:off x="0" y="0"/>
            <a:ext cx="9144000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HCL</dc:creator>
  <cp:lastModifiedBy>HCL</cp:lastModifiedBy>
  <cp:revision>7</cp:revision>
  <dcterms:created xsi:type="dcterms:W3CDTF">2013-05-21T10:40:07Z</dcterms:created>
  <dcterms:modified xsi:type="dcterms:W3CDTF">2013-05-21T11:03:19Z</dcterms:modified>
</cp:coreProperties>
</file>